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5" r:id="rId7"/>
    <p:sldId id="263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25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05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82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26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93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24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5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09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2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4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76805-D594-4943-AC65-EB048E5CB4DF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583CF-5CF9-4C4B-A7D8-90AE7B415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45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Rounded Rectangle 5"/>
          <p:cNvSpPr/>
          <p:nvPr/>
        </p:nvSpPr>
        <p:spPr>
          <a:xfrm>
            <a:off x="1819564" y="766618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1884219" y="729673"/>
            <a:ext cx="5264728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8854" y="582197"/>
            <a:ext cx="5094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 Churn 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98293" y="157941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3762948" y="1579417"/>
            <a:ext cx="3380506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88246" y="1394996"/>
            <a:ext cx="3190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92371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 animBg="1"/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7405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IN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Missing Value Imputation</a:t>
            </a:r>
            <a:endParaRPr lang="en-IN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94263" y="1203840"/>
            <a:ext cx="640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state 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area.code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account.length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voice.plan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voice.messages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intl.plan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intl.mins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intl.calls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intl.charge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day.mins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day.calls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day.charge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eve.mins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eve.calls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eve.charge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night.mins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night.calls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night.charge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customer.calls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churn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has 0 % missing value(0)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46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9639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Finding Unique Values In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2243" y="3805181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state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['AK' 'AL' 'AR' 'AZ' 'CA' 'CO' 'CT' 'DC' 'DE' 'FL' 'GA' 'HI' 'IA' 'ID'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'IL' 'IN' 'KS' 'KY' 'LA' 'MA' 'MD' 'ME' 'MI' 'MN' 'MO' 'MS' 'MT' 'NC'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'ND' 'NE' 'NH' 'NJ' 'NM' 'NV' 'NY' 'OH' 'OK' 'OR' 'PA' 'RI' 'SC' 'SD'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'TN' 'TX' 'UT' 'VA' 'VT' 'WA' 'WI' 'WV' 'WY']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51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6408" y="3097295"/>
            <a:ext cx="12673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52496" y="1912687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area.code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['area_code_408' 'area_code_415' 'area_code_510']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3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85761" y="1261497"/>
            <a:ext cx="23420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area.code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217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/>
          <p:cNvSpPr txBox="1"/>
          <p:nvPr/>
        </p:nvSpPr>
        <p:spPr>
          <a:xfrm>
            <a:off x="1359030" y="5559386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voice.plan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['no' 'yes']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2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3723" y="4851500"/>
            <a:ext cx="24289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voice.plan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519" y="936787"/>
            <a:ext cx="84737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account.length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 1   2   3   4   5   6   7   8   9  10  11  12  13  14  15  16  17  18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19  20  21  22  23  24  25  26  27  28  29  30  31  32  33  34  35  36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37  38  39  40  41  42  43  44  45  46  47  48  49  50  51  52  53  54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55  56  57  58  59  60  61  62  63  64  65  66  67  68  69  70  71  72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73  74  75  76  77  78  79  80  81  82  83  84  85  86  87  88  89  90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91  92  93  94  95  96  97  98  99 100 101 102 103 104 105 106 107 108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109 110 111 112 113 114 115 116 117 118 119 120 121 122 123 124 125 126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127 128 129 130 131 132 133 134 135 136 137 138 139 140 141 142 143 144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145 146 147 148 149 150 151 152 153 154 155 156 157 158 159 160 161 162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163 164 165 166 167 168 169 170 171 172 173 174 175 176 177 178 179 180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181 182 183 184 185 186 187 188 189 190 191 192 193 194 195 196 197 199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200 201 202 204 205 208 209 210 212 215 216 217 221 222 224 225 232 233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238 243]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218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0413" y="235637"/>
            <a:ext cx="26870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area.length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56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/>
          <p:cNvSpPr txBox="1"/>
          <p:nvPr/>
        </p:nvSpPr>
        <p:spPr>
          <a:xfrm>
            <a:off x="1437407" y="5747027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voice.plan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['no' 'yes']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2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3723" y="5122292"/>
            <a:ext cx="24289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voice.plan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1106" y="958126"/>
            <a:ext cx="84737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account.length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 1   2   3   4   5   6   7   8   9  10  11  12  13  14  15  16  17  18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19  20  21  22  23  24  25  26  27  28  29  30  31  32  33  34  35  36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37  38  39  40  41  42  43  44  45  46  47  48  49  50  51  52  53  54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55  56  57  58  59  60  61  62  63  64  65  66  67  68  69  70  71  72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73  74  75  76  77  78  79  80  81  82  83  84  85  86  87  88  89  90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91  92  93  94  95  96  97  98  99 100 101 102 103 104 105 106 107 108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109 110 111 112 113 114 115 116 117 118 119 120 121 122 123 124 125 126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127 128 129 130 131 132 133 134 135 136 137 138 139 140 141 142 143 144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145 146 147 148 149 150 151 152 153 154 155 156 157 158 159 160 161 162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163 164 165 166 167 168 169 170 171 172 173 174 175 176 177 178 179 180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181 182 183 184 185 186 187 188 189 190 191 192 193 194 195 196 197 199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200 201 202 204 205 208 209 210 212 215 216 217 221 222 224 225 232 233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238 243]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218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3723" y="392391"/>
            <a:ext cx="26870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area.length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2136" y="5563404"/>
            <a:ext cx="8559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voice.messages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[ 0  4  6  8  9 10 11 12 13 14 15 16 17 18 19 20 21 22 23 24 25 26 27 28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29 30 31 32 33 34 35 36 37 38 39 40 41 42 43 44 45 46 47 48 49 50 51 52]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48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6284" y="4947330"/>
            <a:ext cx="36849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voice.messages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533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/>
          <p:cNvSpPr txBox="1"/>
          <p:nvPr/>
        </p:nvSpPr>
        <p:spPr>
          <a:xfrm>
            <a:off x="1338312" y="2568003"/>
            <a:ext cx="88663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intl.mins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[ 0.   0.4  1.1  1.3  2.   2.1  2.2  2.4  2.5  2.6  2.7  2.9  3.1  3.3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3.4  3.5  3.6  3.7  3.8  3.9  4.   4.1  4.2  4.3  4.4  4.5  4.6  4.7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4.8  4.9  5.   5.1  5.2  5.3  5.4  5.5  5.6  5.7  5.8  5.9  6.   6.1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6.2  6.3  6.4  6.5  6.6  6.7  6.8  6.9  7.   7.1  7.2  7.3  7.4  7.5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7.6  7.7  7.8  7.9  8.   8.1  8.2  8.3  8.4  8.5  8.6  8.7  8.8  8.9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9.   9.1  9.2  9.3  9.4  9.5  9.6  9.7  9.8  9.9 10.  10.1 10.2 10.3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10.4 10.5 10.6 10.7 10.8 10.9 11.  11.1 11.2 11.3 11.4 11.5 11.6 11.7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11.8 11.9 12.  12.1 12.2 12.3 12.4 12.5 12.6 12.7 12.8 12.9 13.  13.1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13.2 13.3 13.4 13.5 13.6 13.7 13.8 13.9 14.  14.1 14.2 14.3 14.4 14.5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14.6 14.7 14.8 14.9 15.  15.1 15.2 15.3 15.4 15.5 15.6 15.7 15.8 15.9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16.  16.1 16.2 16.3 16.4 16.5 16.6 16.7 16.8 16.9 17.  17.1 17.2 17.3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17.5 17.6 17.7 17.8 17.9 18.  18.2 18.3 18.4 18.5 18.7 18.9 19.2 19.3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19.7 20. 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170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196" y="1860117"/>
            <a:ext cx="21051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intl.mins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9747" y="936787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intl.plan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['no' 'yes']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2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17845" y="235637"/>
            <a:ext cx="2012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intl.plan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031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/>
          <p:cNvSpPr txBox="1"/>
          <p:nvPr/>
        </p:nvSpPr>
        <p:spPr>
          <a:xfrm>
            <a:off x="1338312" y="2568003"/>
            <a:ext cx="88663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intl.charge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[0.   0.11 0.3  0.35 0.54 0.57 0.59 0.65 0.68 0.7  0.73 0.78 0.84 0.89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0.92 0.95 0.97 1.   1.03 1.05 1.08 1.11 1.13 1.16 1.19 1.22 1.24 1.27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1.3  1.32 1.35 1.38 1.4  1.43 1.46 1.49 1.51 1.54 1.57 1.59 1.62 1.65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1.67 1.7  1.73 1.76 1.78 1.81 1.84 1.86 1.89 1.92 1.94 1.97 2.   2.03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2.05 2.08 2.11 2.13 2.16 2.19 2.21 2.24 2.27 2.3  2.32 2.35 2.38 2.4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2.43 2.46 2.48 2.51 2.54 2.57 2.59 2.62 2.65 2.67 2.7  2.73 2.75 2.78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2.81 2.84 2.86 2.89 2.92 2.94 2.97 3.   3.02 3.05 3.08 3.11 3.13 3.16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3.19 3.21 3.24 3.27 3.29 3.32 3.35 3.38 3.4  3.43 3.46 3.48 3.51 3.54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3.56 3.59 3.62 3.65 3.67 3.7  3.73 3.75 3.78 3.81 3.83 3.86 3.89 3.92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3.94 3.97 4.   4.02 4.05 4.08 4.1  4.13 4.16 4.19 4.21 4.24 4.27 4.29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4.32 4.35 4.37 4.4  4.43 4.46 4.48 4.51 4.54 4.56 4.59 4.62 4.64 4.67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4.73 4.75 4.78 4.81 4.83 4.86 4.91 4.94 4.97 5.   5.05 5.1  5.18 5.21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5.32 5.4 ]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170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6576" y="1860117"/>
            <a:ext cx="25103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intl.charge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8425" y="936787"/>
            <a:ext cx="569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intl.calls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[ 0  1  2  3  4  5  6  7  8  9 10 11 12 13 14 15 16 17 18 19 20]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21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17845" y="235637"/>
            <a:ext cx="2012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intl.calls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69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/>
          <p:cNvSpPr txBox="1"/>
          <p:nvPr/>
        </p:nvSpPr>
        <p:spPr>
          <a:xfrm>
            <a:off x="1338312" y="2568003"/>
            <a:ext cx="886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day.calls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 0  30  34  35  36  39  40  42  44  45  46  47  48  49  50  51  52  53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54  55  56  57  58  59  60  61  62  63  64  65  66  67  68  69  70  71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72  73  74  75  76  77  78  79  80  81  82  83  84  85  86  87  88  89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90  91  92  93  94  95  96  97  98  99 100 101 102 103 104 105 106 107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108 109 110 111 112 113 114 115 116 117 118 119 120 121 122 123 124 125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126 127 128 129 130 131 132 133 134 135 136 137 138 139 140 141 142 143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144 145 146 147 148 149 150 151 152 156 157 158 160 163 165]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123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196" y="1860117"/>
            <a:ext cx="21051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day.calls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9747" y="936787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day.mins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 0.    2.6   6.6 ... 346.8 350.8 351.5]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1957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9624" y="235637"/>
            <a:ext cx="21285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day.mins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76481" y="5621291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day.charge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[ 0.    0.44  1.12 ... 58.96 59.64 59.76]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1957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73739" y="4920141"/>
            <a:ext cx="25338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day.charge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99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10" grpId="0"/>
      <p:bldP spid="10" grpId="1"/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/>
          <p:cNvSpPr txBox="1"/>
          <p:nvPr/>
        </p:nvSpPr>
        <p:spPr>
          <a:xfrm>
            <a:off x="1338312" y="2568003"/>
            <a:ext cx="886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eve.calls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 0  12  36  37  38  42  43  44  45  46  47  48  49  50  51  52  53  54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55  56  57  58  59  60  61  62  63  64  65  66  67  68  69  70  71  72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73  74  75  76  77  78  79  80  81  82  83  84  85  86  87  88  89  90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91  92  93  94  95  96  97  98  99 100 101 102 103 104 105 106 107 108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109 110 111 112 113 114 115 116 117 118 119 120 121 122 123 124 125 126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127 128 129 130 131 132 133 134 135 136 137 138 139 140 141 142 143 144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145 146 147 148 149 150 151 152 153 154 155 156 157 159 164 168 169 170]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126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196" y="1860117"/>
            <a:ext cx="21051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eve.calls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9747" y="936787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eve.mins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 0.   22.3  31.2 ... 359.3 361.8 363.7]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1875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9624" y="235637"/>
            <a:ext cx="21285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eve.mins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76481" y="5621291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eve.charge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[ 0.    1.9   2.65 ... 30.54 30.75 30.91]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1655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73739" y="4920141"/>
            <a:ext cx="25338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eve.charge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5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10" grpId="0"/>
      <p:bldP spid="10" grpId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/>
          <p:cNvSpPr txBox="1"/>
          <p:nvPr/>
        </p:nvSpPr>
        <p:spPr>
          <a:xfrm>
            <a:off x="1338312" y="2568003"/>
            <a:ext cx="88663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night.calls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 0  12  33  36  38  40  41  42  43  44  46  48  49  50  51  52  53  54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55  56  57  58  59  60  61  62  63  64  65  66  67  68  69  70  71  72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73  74  75  76  77  78  79  80  81  82  83  84  85  86  87  88  89  90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91  92  93  94  95  96  97  98  99 100 101 102 103 104 105 106 107 108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109 110 111 112 113 114 115 116 117 118 119 120 121 122 123 124 125 126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127 128 129 130 131 132 133 134 135 136 137 138 139 140 141 142 143 144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145 146 147 148 149 150 151 152 153 154 155 156 157 158 159 160 161 164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165 166 168 170 175]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131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6814" y="1860117"/>
            <a:ext cx="24098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night.calls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9747" y="936787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night.mins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 0.   23.2  43.7 ... 381.6 381.9 395. 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1849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71784" y="235637"/>
            <a:ext cx="25042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night.mins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76481" y="5621291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night.charge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[ 0.    1.04  1.97 ... 17.17 17.19 17.77]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1028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85900" y="4920141"/>
            <a:ext cx="29095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night.charge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091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10" grpId="0"/>
      <p:bldP spid="10" grpId="1"/>
      <p:bldP spid="11" grpId="0"/>
      <p:bldP spid="1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/>
          <p:cNvSpPr txBox="1"/>
          <p:nvPr/>
        </p:nvSpPr>
        <p:spPr>
          <a:xfrm>
            <a:off x="1338312" y="3811587"/>
            <a:ext cx="8866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Unique Value in churn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['no' 'yes']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2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6814" y="3103701"/>
            <a:ext cx="14414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8312" y="1398452"/>
            <a:ext cx="371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Unique Value in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customer.calls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[0 1 2 3 4 5 6 7 8 9]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 no of unique values 10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6814" y="690566"/>
            <a:ext cx="32853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customer.calls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4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7" name="Straight Connector 6"/>
          <p:cNvCxnSpPr/>
          <p:nvPr/>
        </p:nvCxnSpPr>
        <p:spPr>
          <a:xfrm flipH="1" flipV="1">
            <a:off x="1136075" y="987985"/>
            <a:ext cx="3564" cy="4468941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05891" y="249075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570546" y="286020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0546" y="147779"/>
            <a:ext cx="4867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 Members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69492" y="1890153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1434147" y="1890153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7491" y="1810253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Kunal Mallick</a:t>
            </a:r>
            <a:endParaRPr lang="en-IN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69492" y="318454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1434147" y="318454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05168" y="3131985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Abhishek </a:t>
            </a:r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Bhonde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69492" y="383143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1434147" y="3831431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51048" y="3791813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Parvati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Tambe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69492" y="255199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1434147" y="2551998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75714" y="2511250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Ajay </a:t>
            </a:r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Anap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369492" y="449327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1434147" y="4493276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75714" y="4442881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Harsh </a:t>
            </a:r>
            <a:r>
              <a:rPr lang="en-US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Dalal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369492" y="51710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1434147" y="517101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1" name="Straight Connector 30"/>
          <p:cNvCxnSpPr>
            <a:stCxn id="12" idx="1"/>
            <a:endCxn id="12" idx="1"/>
          </p:cNvCxnSpPr>
          <p:nvPr/>
        </p:nvCxnSpPr>
        <p:spPr>
          <a:xfrm>
            <a:off x="1434147" y="21760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39639" y="217225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139639" y="2837914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139639" y="347046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139639" y="4082609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139639" y="4779192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139639" y="5456926"/>
            <a:ext cx="29450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50508 -0.01088 " pathEditMode="fixed" rAng="0" ptsTypes="AA">
                                      <p:cBhvr>
                                        <p:cTn id="2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47" y="-55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50846 -0.00671 " pathEditMode="fixed" rAng="0" ptsTypes="AA">
                                      <p:cBhvr>
                                        <p:cTn id="2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1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/>
      <p:bldP spid="5" grpId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 animBg="1"/>
      <p:bldP spid="2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4156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Data Cleaning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2938" y="2434471"/>
            <a:ext cx="6277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12, 27, 47, 89, 102, 110, 159, 231, 254, 299, 345, 460, 557, 624, 684, 729, 750, 795, 892, 1012, 1099, 1219, 1417, 1483, 1625,...</a:t>
            </a:r>
          </a:p>
          <a:p>
            <a:r>
              <a:rPr lang="en-I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1778, 4407, 4755, 4965, 4992</a:t>
            </a:r>
          </a:p>
        </p:txBody>
      </p:sp>
      <p:sp>
        <p:nvSpPr>
          <p:cNvPr id="5" name="Rectangle 4"/>
          <p:cNvSpPr/>
          <p:nvPr/>
        </p:nvSpPr>
        <p:spPr>
          <a:xfrm>
            <a:off x="1086357" y="1726585"/>
            <a:ext cx="46586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4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Droping</a:t>
            </a:r>
            <a:r>
              <a:rPr lang="en-I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All Nan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2938" y="4518885"/>
            <a:ext cx="627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 lost 0.62 %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6357" y="3810999"/>
            <a:ext cx="26650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lost_record</a:t>
            </a:r>
            <a:endParaRPr lang="en-IN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027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532908" y="346055"/>
            <a:ext cx="9032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I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Checking for Duplicated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0602" y="1834896"/>
            <a:ext cx="6944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There is no duplicate vale in are dataset</a:t>
            </a:r>
          </a:p>
        </p:txBody>
      </p:sp>
    </p:spTree>
    <p:extLst>
      <p:ext uri="{BB962C8B-B14F-4D97-AF65-F5344CB8AC3E}">
        <p14:creationId xmlns:p14="http://schemas.microsoft.com/office/powerpoint/2010/main" val="302760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782707" y="189301"/>
            <a:ext cx="3381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4697" y="1443841"/>
            <a:ext cx="9631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 there are several categorical variables, we discovered that there will be an issue with the curse of dimensionality</a:t>
            </a:r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endParaRPr lang="en-US" sz="28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Our study shows that there are three unique area codes and 51 different states</a:t>
            </a:r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dataset is broken down into 4 categories, including international, day, evening, and night, as well as 3 subcategories for minutes, calls, and costs</a:t>
            </a:r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2487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708450" y="398306"/>
            <a:ext cx="2972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Next Step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5623" y="1556768"/>
            <a:ext cx="8760822" cy="452431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We'll start </a:t>
            </a:r>
            <a:r>
              <a:rPr 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visualizing 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data if all goes according to plan</a:t>
            </a:r>
            <a:r>
              <a:rPr 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 order to </a:t>
            </a:r>
            <a:r>
              <a:rPr 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visualize 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distribution of churn, a pie plot will be constructed</a:t>
            </a:r>
            <a:r>
              <a:rPr 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All four major categories will be shown in 2D or, if necessary, 3D</a:t>
            </a:r>
            <a:r>
              <a:rPr lang="en-US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2390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5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1094622" y="927239"/>
            <a:ext cx="0" cy="368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30288" y="4275829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6384783" y="4316469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68287" y="4277209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Karthik</a:t>
            </a:r>
            <a:r>
              <a:rPr lang="en-IN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Sir</a:t>
            </a:r>
            <a:endParaRPr lang="en-IN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116320" y="309880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240007" y="2611311"/>
            <a:ext cx="854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6330288" y="227205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/>
          <p:cNvSpPr/>
          <p:nvPr/>
        </p:nvSpPr>
        <p:spPr>
          <a:xfrm>
            <a:off x="6384783" y="2312690"/>
            <a:ext cx="3867230" cy="571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68287" y="2273430"/>
            <a:ext cx="40383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Priya</a:t>
            </a:r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Ma'am</a:t>
            </a:r>
            <a:endParaRPr lang="en-IN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0252014" y="4615543"/>
            <a:ext cx="854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702046" y="231658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6766701" y="268603"/>
            <a:ext cx="4611430" cy="7389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016232" y="150377"/>
            <a:ext cx="2394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Mentor</a:t>
            </a:r>
            <a:endParaRPr lang="en-IN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06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30" grpId="0" animBg="1"/>
      <p:bldP spid="31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2993985" y="2767281"/>
            <a:ext cx="620403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>
                <a:ln w="9525" cmpd="sng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</a:t>
            </a:r>
            <a:r>
              <a:rPr lang="en-US" sz="8000" b="1" spc="50" dirty="0" smtClean="0">
                <a:ln w="9525" cmpd="sng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bjective</a:t>
            </a:r>
            <a:endParaRPr lang="en-US" sz="8000" b="1" spc="50" dirty="0">
              <a:ln w="9525" cmpd="sng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3926" y="1413062"/>
            <a:ext cx="10187710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Customer churn is a big problem for telecommunications companies. Indeed, their annual churn rates are usually higher than 10%. For that reason, they develop strategies to keep as many clients as possible. This is a classification project since the variable to be predicted is binary (churn or loyal customer). The goal here is to model churn probability, conditioned on the customer features.</a:t>
            </a:r>
          </a:p>
        </p:txBody>
      </p:sp>
    </p:spTree>
    <p:extLst>
      <p:ext uri="{BB962C8B-B14F-4D97-AF65-F5344CB8AC3E}">
        <p14:creationId xmlns:p14="http://schemas.microsoft.com/office/powerpoint/2010/main" val="4153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758 0 C -0.17031 0 -0.23516 -0.10324 -0.23516 -0.18681 L -0.23516 -0.3733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-1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2885954" y="198010"/>
            <a:ext cx="64200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Loading The Datasets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3" y="1507346"/>
            <a:ext cx="6228474" cy="3843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67" y="1507346"/>
            <a:ext cx="3600059" cy="3843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2" y="1516057"/>
            <a:ext cx="2832131" cy="3838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7" y="1516057"/>
            <a:ext cx="1872342" cy="3811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34" y="1507349"/>
            <a:ext cx="3325926" cy="3845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88" y="1498640"/>
            <a:ext cx="2804910" cy="385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3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Rectangle 5"/>
          <p:cNvSpPr/>
          <p:nvPr/>
        </p:nvSpPr>
        <p:spPr>
          <a:xfrm>
            <a:off x="1069393" y="225202"/>
            <a:ext cx="50804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 Description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6112" y="1042808"/>
            <a:ext cx="10053213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state: Categorical, for the 51 states and the District of Columbia.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Area.code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account.length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how long the account has been active.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voice.plan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yes or no, voicemail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voice.messages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number of voicemail messages.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intl.plan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yes or no, international plan.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intl.mins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minutes customer used service to make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intl.calls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total number of international calls.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intl.charge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total international charge.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day.mins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minutes customer used service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day.calls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total number of calls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day.charge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total charge during the day.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eve.mins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minutes customer used service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eve.calls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total number of calls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eve.charge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total charge during the evening.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night.mins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minutes customer used service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night.calls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total number of calls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night.charge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total charge during the night.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customer.calls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number of calls to customer service.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churn: Categorical, yes or no. Indicator of whether the customer has left the company (yes or no).</a:t>
            </a:r>
          </a:p>
        </p:txBody>
      </p:sp>
    </p:spTree>
    <p:extLst>
      <p:ext uri="{BB962C8B-B14F-4D97-AF65-F5344CB8AC3E}">
        <p14:creationId xmlns:p14="http://schemas.microsoft.com/office/powerpoint/2010/main" val="20280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6" grpId="1" build="allAtOnce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652519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Rectangle 2"/>
          <p:cNvSpPr/>
          <p:nvPr/>
        </p:nvSpPr>
        <p:spPr>
          <a:xfrm>
            <a:off x="707118" y="363472"/>
            <a:ext cx="5102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Running </a:t>
            </a:r>
            <a:r>
              <a:rPr lang="en-I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</a:t>
            </a:r>
            <a:r>
              <a:rPr lang="en-IN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escribe</a:t>
            </a:r>
            <a:endParaRPr lang="en-IN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8" y="1650274"/>
            <a:ext cx="11151159" cy="3095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98" y="1650274"/>
            <a:ext cx="8754181" cy="30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Rectangle 3"/>
          <p:cNvSpPr/>
          <p:nvPr/>
        </p:nvSpPr>
        <p:spPr>
          <a:xfrm>
            <a:off x="707118" y="258964"/>
            <a:ext cx="4175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Running Info()</a:t>
            </a:r>
            <a:endParaRPr lang="en-IN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29" y="1007583"/>
            <a:ext cx="696685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&lt;class '</a:t>
            </a:r>
            <a:r>
              <a:rPr lang="en-IN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pandas.core.frame.DataFrame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'&gt;</a:t>
            </a:r>
          </a:p>
          <a:p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RangeIndex</a:t>
            </a:r>
            <a:r>
              <a:rPr lang="en-IN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5000 entries, 0 to 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4999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</a:t>
            </a:r>
            <a:r>
              <a:rPr lang="en-IN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columns (total 20 columns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):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    	Column 	 	Non-Null </a:t>
            </a:r>
            <a:r>
              <a:rPr lang="en-IN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Count 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Dtype</a:t>
            </a:r>
            <a:endParaRPr lang="en-IN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--  	-----------        		-----------------    		--------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 	state 		5000 non-null 		object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area.code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object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account.length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5000 non-null 		int64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voice.plan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object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voice.messages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5000 non-null 		int64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intl.plan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object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intl.mins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float64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intl.calls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int64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intl.charge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float64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day.mins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float64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day.calls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int64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day.charge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object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eve.mins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object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eve.calls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int64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14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eve.charge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float64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15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night.mins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float64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night.calls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	5000 non-null 		int64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17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night.charge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5000 non-null 		float64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18 	</a:t>
            </a:r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customer.calls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	5000 non-null 		int64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19 	churn 		5000 non-null 		object </a:t>
            </a:r>
          </a:p>
          <a:p>
            <a:r>
              <a:rPr lang="en-IN" sz="1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dtypes</a:t>
            </a:r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float64(6), int64(7), object(7) </a:t>
            </a:r>
          </a:p>
          <a:p>
            <a:r>
              <a:rPr lang="en-IN" sz="1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memory usage: 781.4+ KB</a:t>
            </a:r>
            <a:endParaRPr lang="en-IN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379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1645</TotalTime>
  <Words>2465</Words>
  <Application>Microsoft Office PowerPoint</Application>
  <PresentationFormat>Widescreen</PresentationFormat>
  <Paragraphs>265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58</cp:revision>
  <dcterms:created xsi:type="dcterms:W3CDTF">2023-06-17T07:54:24Z</dcterms:created>
  <dcterms:modified xsi:type="dcterms:W3CDTF">2023-06-18T19:28:02Z</dcterms:modified>
</cp:coreProperties>
</file>